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Proxima Nova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24AC89-7934-417C-AEE4-F79DAA11A42C}" v="1" dt="2019-12-09T05:06:17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24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Kullas" userId="7bfaa2be753a2b88" providerId="LiveId" clId="{FA24AC89-7934-417C-AEE4-F79DAA11A42C}"/>
    <pc:docChg chg="modSld">
      <pc:chgData name="Dylan Kullas" userId="7bfaa2be753a2b88" providerId="LiveId" clId="{FA24AC89-7934-417C-AEE4-F79DAA11A42C}" dt="2019-12-09T05:06:56.028" v="7" actId="1076"/>
      <pc:docMkLst>
        <pc:docMk/>
      </pc:docMkLst>
      <pc:sldChg chg="addSp modSp modAnim">
        <pc:chgData name="Dylan Kullas" userId="7bfaa2be753a2b88" providerId="LiveId" clId="{FA24AC89-7934-417C-AEE4-F79DAA11A42C}" dt="2019-12-09T05:06:56.028" v="7" actId="1076"/>
        <pc:sldMkLst>
          <pc:docMk/>
          <pc:sldMk cId="0" sldId="263"/>
        </pc:sldMkLst>
        <pc:spChg chg="mod">
          <ac:chgData name="Dylan Kullas" userId="7bfaa2be753a2b88" providerId="LiveId" clId="{FA24AC89-7934-417C-AEE4-F79DAA11A42C}" dt="2019-12-09T05:06:52.345" v="6" actId="1076"/>
          <ac:spMkLst>
            <pc:docMk/>
            <pc:sldMk cId="0" sldId="263"/>
            <ac:spMk id="113" creationId="{00000000-0000-0000-0000-000000000000}"/>
          </ac:spMkLst>
        </pc:spChg>
        <pc:picChg chg="add mod">
          <ac:chgData name="Dylan Kullas" userId="7bfaa2be753a2b88" providerId="LiveId" clId="{FA24AC89-7934-417C-AEE4-F79DAA11A42C}" dt="2019-12-09T05:06:56.028" v="7" actId="1076"/>
          <ac:picMkLst>
            <pc:docMk/>
            <pc:sldMk cId="0" sldId="263"/>
            <ac:picMk id="2" creationId="{8CD6A0B6-182F-477D-8574-A218E781B9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2b06a3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2b06a3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c220687e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c220687e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users to easily track and manage finances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2c00d89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2c00d89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c2b06a3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c2b06a3b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c2b06a3b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c2b06a3b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2c00d894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c2c00d894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2c00d89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2c00d89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c2c00d894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c2c00d894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://localhost/final/login.html" TargetMode="Externa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Flexicash	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Designed and developed by: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r>
              <a:rPr lang="en" b="1"/>
              <a:t>Anthony Vrhovc, Dylan Kullas, and Ryan Zhou</a:t>
            </a:r>
            <a:endParaRPr b="1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00" y="-459712"/>
            <a:ext cx="5798850" cy="4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CFE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04550" y="516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that makes Flexicash possible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4175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struggle to manage their money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Bank apps have too many unnecessary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as transparent as some people would like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people turn to programs like Flexicash to help them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174" y="2341825"/>
            <a:ext cx="1691100" cy="25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CFE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Flexicash?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251000" y="12435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Financial management tool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Stores your information in a 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easy tracking of a user’s finances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 representations for spending statistics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a safe platform for tracking your information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450" y="3197375"/>
            <a:ext cx="1946124" cy="19461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200263" y="3197375"/>
            <a:ext cx="157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DB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813" y="2631850"/>
            <a:ext cx="2705486" cy="23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CFE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Focused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Area 1:  HTML, CSS, and graphics for page layout and design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Area 5:  Put real data in a database, cookie, session storage, or local storage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8525" y="2632450"/>
            <a:ext cx="5187424" cy="44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750" y="3353125"/>
            <a:ext cx="127450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9850" y="2867125"/>
            <a:ext cx="2615350" cy="22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CFE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27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login information stored in a 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Login to access your account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 spending and income information to add it into the 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Displays visual representations of spending habits / stats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uses this information to make a better financial plan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3028950"/>
            <a:ext cx="1981201" cy="19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CFE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we encountered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database caused some problems in the beginning because we did not know how we wanted to store the users’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caused us many problems as well (when trying to share the files with each other)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time restriction also put pressure on us to make sure we had a working product (completely different schedules cause difficulty to get together)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350" y="3117950"/>
            <a:ext cx="1727475" cy="17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CFE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Future Developments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67600" cy="3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to bank accounts / cards &amp; pull data from the banks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Flexibility route (similar to PayPal / Defter)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useful for financing in user’s business(es)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Borrow &amp; Repay system with financial calendar implemented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Simplicity route (similar to monday.com but with money only)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Acting like user’s financing advisor about his / her daily life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975" y="445025"/>
            <a:ext cx="2992075" cy="42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CFE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00" y="275951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 dirty="0">
                <a:solidFill>
                  <a:srgbClr val="FF00FF"/>
                </a:solidFill>
                <a:hlinkClick r:id="rId5"/>
              </a:rPr>
              <a:t>Link to site</a:t>
            </a:r>
            <a:endParaRPr dirty="0">
              <a:solidFill>
                <a:srgbClr val="FF00FF"/>
              </a:solidFill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8CD6A0B6-182F-477D-8574-A218E781B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4658" y="1085176"/>
            <a:ext cx="5594684" cy="2973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C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Thank you</a:t>
            </a:r>
            <a:r>
              <a:rPr lang="en"/>
              <a:t>	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40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Questions?</a:t>
            </a:r>
            <a:endParaRPr sz="36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Office PowerPoint</Application>
  <PresentationFormat>On-screen Show (16:9)</PresentationFormat>
  <Paragraphs>49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Proxima Nova</vt:lpstr>
      <vt:lpstr>Spearmint</vt:lpstr>
      <vt:lpstr>Flexicash </vt:lpstr>
      <vt:lpstr>The problem that makes Flexicash possible  </vt:lpstr>
      <vt:lpstr>What is Flexicash?</vt:lpstr>
      <vt:lpstr>Areas Focused</vt:lpstr>
      <vt:lpstr>How it works</vt:lpstr>
      <vt:lpstr>Problems we encountered</vt:lpstr>
      <vt:lpstr>Possible Future Developments</vt:lpstr>
      <vt:lpstr>Demo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Flexicash </dc:title>
  <cp:lastModifiedBy>Dylan Kullas</cp:lastModifiedBy>
  <cp:revision>1</cp:revision>
  <dcterms:modified xsi:type="dcterms:W3CDTF">2019-12-09T05:07:01Z</dcterms:modified>
</cp:coreProperties>
</file>